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3" r:id="rId3"/>
    <p:sldId id="260" r:id="rId4"/>
    <p:sldId id="261" r:id="rId5"/>
    <p:sldId id="263" r:id="rId6"/>
    <p:sldId id="272" r:id="rId7"/>
    <p:sldId id="274" r:id="rId8"/>
    <p:sldId id="271" r:id="rId9"/>
    <p:sldId id="262" r:id="rId10"/>
    <p:sldId id="268" r:id="rId11"/>
    <p:sldId id="270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AD02AC-C955-4966-8D67-923897CE0501}" type="datetimeFigureOut">
              <a:rPr lang="en-US" smtClean="0"/>
              <a:pPr/>
              <a:t>10/28/2011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2E79F5C-3900-44BA-A8C1-E72EA6F100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85800" y="1524000"/>
            <a:ext cx="7239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-- a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clone of the original Sokoban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game (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warehouse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keeper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a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type of transport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puzzle, in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which the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player pushes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boxes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around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in a warehouse, trying to get them to storage locations. 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0" y="3505200"/>
            <a:ext cx="7239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Sokoban was created in 1981 by Hiroyuki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Imabayashi,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and published in 1982 by Thinking Rabbit, a 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software house based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in Takarazuka, Japan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9600" y="1295400"/>
            <a:ext cx="189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User Interface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 l="8750" t="14000" r="40625" b="22000"/>
          <a:stretch>
            <a:fillRect/>
          </a:stretch>
        </p:blipFill>
        <p:spPr bwMode="auto">
          <a:xfrm>
            <a:off x="1219200" y="2286000"/>
            <a:ext cx="5181600" cy="409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143000" y="1828800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New game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9600" y="1295400"/>
            <a:ext cx="189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User Interface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1143000" y="1828800"/>
            <a:ext cx="1013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Tutorial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 l="8750" t="14000" r="40000" b="22000"/>
          <a:stretch>
            <a:fillRect/>
          </a:stretch>
        </p:blipFill>
        <p:spPr bwMode="auto">
          <a:xfrm>
            <a:off x="1371600" y="2328746"/>
            <a:ext cx="5257800" cy="410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 l="10625" t="21000" r="41250" b="22000"/>
          <a:stretch>
            <a:fillRect/>
          </a:stretch>
        </p:blipFill>
        <p:spPr bwMode="auto">
          <a:xfrm>
            <a:off x="1295400" y="2133600"/>
            <a:ext cx="5867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143000" y="1676400"/>
            <a:ext cx="1013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Tutorial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1295400"/>
            <a:ext cx="189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User Interface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667000" y="3200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Group </a:t>
            </a:r>
            <a:r>
              <a:rPr lang="en-US" sz="2400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Members</a:t>
            </a:r>
          </a:p>
          <a:p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Correa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Leonard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Halili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Hiyas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Honoridez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Karlo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Inclan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Jeffrey</a:t>
            </a:r>
          </a:p>
        </p:txBody>
      </p:sp>
      <p:sp>
        <p:nvSpPr>
          <p:cNvPr id="5" name="Rectangle 4"/>
          <p:cNvSpPr/>
          <p:nvPr/>
        </p:nvSpPr>
        <p:spPr>
          <a:xfrm>
            <a:off x="1905000" y="1524000"/>
            <a:ext cx="5257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THANK YOU!!!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 l="12500" t="20000" r="36875" b="16000"/>
          <a:stretch>
            <a:fillRect/>
          </a:stretch>
        </p:blipFill>
        <p:spPr bwMode="auto">
          <a:xfrm>
            <a:off x="1447800" y="2209800"/>
            <a:ext cx="4876800" cy="38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62000" y="1600200"/>
            <a:ext cx="1861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Screenshot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143000" y="1524000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Objective</a:t>
            </a:r>
          </a:p>
          <a:p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The object of the game is to push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boxes into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their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storage position (home tile) around a crowded space, avoiding barriers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with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minimal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number of pushes and moves. </a:t>
            </a:r>
            <a:endPara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143000" y="1524000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Rules</a:t>
            </a:r>
          </a:p>
          <a:p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Only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one box can be pushed at a time.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A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box cannot be pulled.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The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player cannot walk through boxes or walls.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The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puzzle is solved when all boxes are located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at 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storage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locations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143000" y="1524000"/>
            <a:ext cx="7162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Tools :</a:t>
            </a:r>
          </a:p>
          <a:p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IDE</a:t>
            </a:r>
          </a:p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--</a:t>
            </a:r>
            <a:r>
              <a:rPr lang="en-US" sz="2400" dirty="0"/>
              <a:t> 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Codeblocks with mingw and gcc compiler</a:t>
            </a:r>
            <a:r>
              <a:rPr lang="en-US" sz="2400" dirty="0"/>
              <a:t> </a:t>
            </a:r>
            <a:endParaRPr lang="en-US" sz="2400" dirty="0" smtClean="0"/>
          </a:p>
          <a:p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Installer</a:t>
            </a:r>
          </a:p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--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Inno Setup 5 </a:t>
            </a: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Third Party Library</a:t>
            </a:r>
          </a:p>
          <a:p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-- SDL (Simple DirectMedia Layer)</a:t>
            </a:r>
          </a:p>
          <a:p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600200" y="1600200"/>
            <a:ext cx="34290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SDL </a:t>
            </a:r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libraries:</a:t>
            </a:r>
          </a:p>
          <a:p>
            <a:endPara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SDL.h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SDL_image.h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SDL_ttf.h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SDL_mixer.h</a:t>
            </a:r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85800" y="1371600"/>
            <a:ext cx="1394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Flowchart</a:t>
            </a:r>
            <a:endParaRPr lang="en-US" sz="20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1" name="Picture 3" descr="C:\Users\sweety231980\Desktop\FlowChar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752600"/>
            <a:ext cx="6781800" cy="4938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1676400"/>
            <a:ext cx="6934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Hardware Interface</a:t>
            </a:r>
          </a:p>
          <a:p>
            <a:endPara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Keyboard inputs: up, down, left, and right for </a:t>
            </a:r>
          </a:p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game play</a:t>
            </a:r>
          </a:p>
          <a:p>
            <a:endParaRPr lang="en-US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Mouse input 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for </a:t>
            </a:r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menu item selection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weety231980\Desktop\PokoGraphics\graphics\pokoba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933950" cy="929052"/>
          </a:xfrm>
          <a:prstGeom prst="rect">
            <a:avLst/>
          </a:prstGeom>
          <a:noFill/>
        </p:spPr>
      </p:pic>
      <p:pic>
        <p:nvPicPr>
          <p:cNvPr id="1027" name="Picture 3" descr="C:\Users\sweety231980\Desktop\PokoGraphics\graphics\logo1 - Cop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228600"/>
            <a:ext cx="533400" cy="5334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6875" t="11000" r="41875" b="25000"/>
          <a:stretch>
            <a:fillRect/>
          </a:stretch>
        </p:blipFill>
        <p:spPr bwMode="auto">
          <a:xfrm>
            <a:off x="1219200" y="2133600"/>
            <a:ext cx="4724400" cy="36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685800" y="1676400"/>
            <a:ext cx="189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User Interface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133</TotalTime>
  <Words>173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Technic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8</cp:revision>
  <dcterms:created xsi:type="dcterms:W3CDTF">2011-10-28T03:16:01Z</dcterms:created>
  <dcterms:modified xsi:type="dcterms:W3CDTF">2011-10-28T05:57:07Z</dcterms:modified>
</cp:coreProperties>
</file>